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Blok A5 z recyklovanej PU kože s mäkkou väzbou s 80 linajkovými listami z recyklovaného papiera. So záložkou v zodpovedajúcej farbe a gumičkou.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Plstená zložka A5 na dokumenty z RPET formátu A5 s prednými a niekoľkými vnútornými vreckami s organizérom. S 20 linajkovými listami poznámkového bloku z recyklovaného papiera.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Zabezpečte miesto pre svoju značku na každom pracovisku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Pomôžte svojim zákazníkom prispôsobiť si pracovné miesto a obklopiť sa moderným a štýlovým príslušenstvom. Nájdite ideálne predmety a urobte zo svojej značky súčasť každodenných pracovných činností.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Ekologická sada USB nabíjacieho kábla z pšeničnej slamy a bezdrôtovej rýchlonabíjačky (15W) v magnetickom bambusovom puzdre s popruhom. Vrátane kábla USB-C s adaptérmi USB, micro USB a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podložka pod myš s ergonomickou opierkou zápästia a gumovou protišmykovou základňou.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Blok s vlastným obalom semenného papiera a vlastnými vnútrajškami.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